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8560c89c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8560c89c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8560c89c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8560c89c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8560c89c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8560c89c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98560c89c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98560c89c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98560c89c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98560c89c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8560c89c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8560c89c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98560c89c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98560c89c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98560c89c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98560c89c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8560c89c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8560c89c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8560c89c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8560c89c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98560c89c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98560c89c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2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82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838" y="124100"/>
            <a:ext cx="785767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63" y="463700"/>
            <a:ext cx="8829675" cy="37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6155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4"/>
          <p:cNvSpPr/>
          <p:nvPr/>
        </p:nvSpPr>
        <p:spPr>
          <a:xfrm>
            <a:off x="35375" y="4648250"/>
            <a:ext cx="474000" cy="26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44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804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737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679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806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7309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25" y="329275"/>
            <a:ext cx="7707850" cy="45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9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